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slideLayouts/slideLayout13.xml" ContentType="application/vnd.openxmlformats-officedocument.presentationml.slideLayout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1836" r:id="rId5"/>
    <p:sldId id="1839" r:id="rId6"/>
    <p:sldId id="183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704E31-CDBF-7314-37E7-7F90523CFD59}" name="Wardah Ajaz" initials="WA" userId="S::wajaz@affirma.com::a653774b-62e7-4fd4-84eb-453e7c2eb25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ela Cook" initials="PC" lastIdx="6" clrIdx="0">
    <p:extLst>
      <p:ext uri="{19B8F6BF-5375-455C-9EA6-DF929625EA0E}">
        <p15:presenceInfo xmlns:p15="http://schemas.microsoft.com/office/powerpoint/2012/main" userId="S::pcook@affirma.com::8106f2c5-df70-49fd-b5d7-bbbe241af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A79"/>
    <a:srgbClr val="063979"/>
    <a:srgbClr val="F3F6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548003-9336-94C6-15B6-9CD21A0C2163}" v="155" dt="2025-10-22T21:52:25.471"/>
    <p1510:client id="{F88BD920-47D6-28D5-470D-6B285549FE5E}" v="39" dt="2025-10-21T16:03:58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77"/>
  </p:normalViewPr>
  <p:slideViewPr>
    <p:cSldViewPr snapToGrid="0">
      <p:cViewPr varScale="1">
        <p:scale>
          <a:sx n="82" d="100"/>
          <a:sy n="82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17" Type="http://schemas.openxmlformats.org/officeDocument/2006/relationships/customXml" Target="../customXml/item4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Minelli" userId="S::mminelli@affirma.com::8aabbc37-ad6b-4f0e-b68e-6b3b4d01d997" providerId="AD" clId="Web-{F88BD920-47D6-28D5-470D-6B285549FE5E}"/>
    <pc:docChg chg="addSld delSld modSld">
      <pc:chgData name="Matt Minelli" userId="S::mminelli@affirma.com::8aabbc37-ad6b-4f0e-b68e-6b3b4d01d997" providerId="AD" clId="Web-{F88BD920-47D6-28D5-470D-6B285549FE5E}" dt="2025-10-21T16:03:58.982" v="34" actId="20577"/>
      <pc:docMkLst>
        <pc:docMk/>
      </pc:docMkLst>
      <pc:sldChg chg="addSp delSp modSp">
        <pc:chgData name="Matt Minelli" userId="S::mminelli@affirma.com::8aabbc37-ad6b-4f0e-b68e-6b3b4d01d997" providerId="AD" clId="Web-{F88BD920-47D6-28D5-470D-6B285549FE5E}" dt="2025-10-21T16:03:58.982" v="34" actId="20577"/>
        <pc:sldMkLst>
          <pc:docMk/>
          <pc:sldMk cId="3123106001" sldId="1836"/>
        </pc:sldMkLst>
        <pc:spChg chg="mod">
          <ac:chgData name="Matt Minelli" userId="S::mminelli@affirma.com::8aabbc37-ad6b-4f0e-b68e-6b3b4d01d997" providerId="AD" clId="Web-{F88BD920-47D6-28D5-470D-6B285549FE5E}" dt="2025-10-21T16:03:58.982" v="34" actId="20577"/>
          <ac:spMkLst>
            <pc:docMk/>
            <pc:sldMk cId="3123106001" sldId="1836"/>
            <ac:spMk id="4" creationId="{BDC4B9FF-8695-D444-A5CC-2CB3135EEEAD}"/>
          </ac:spMkLst>
        </pc:spChg>
        <pc:spChg chg="add del mod">
          <ac:chgData name="Matt Minelli" userId="S::mminelli@affirma.com::8aabbc37-ad6b-4f0e-b68e-6b3b4d01d997" providerId="AD" clId="Web-{F88BD920-47D6-28D5-470D-6B285549FE5E}" dt="2025-10-21T16:03:09.481" v="26"/>
          <ac:spMkLst>
            <pc:docMk/>
            <pc:sldMk cId="3123106001" sldId="1836"/>
            <ac:spMk id="5" creationId="{B25BA823-84D4-FDD9-8134-EB221229B850}"/>
          </ac:spMkLst>
        </pc:spChg>
        <pc:spChg chg="mod">
          <ac:chgData name="Matt Minelli" userId="S::mminelli@affirma.com::8aabbc37-ad6b-4f0e-b68e-6b3b4d01d997" providerId="AD" clId="Web-{F88BD920-47D6-28D5-470D-6B285549FE5E}" dt="2025-10-21T15:59:40.143" v="7" actId="1076"/>
          <ac:spMkLst>
            <pc:docMk/>
            <pc:sldMk cId="3123106001" sldId="1836"/>
            <ac:spMk id="6" creationId="{DC3185AF-4529-9642-92AB-B131CAEBC7A9}"/>
          </ac:spMkLst>
        </pc:spChg>
        <pc:spChg chg="mod">
          <ac:chgData name="Matt Minelli" userId="S::mminelli@affirma.com::8aabbc37-ad6b-4f0e-b68e-6b3b4d01d997" providerId="AD" clId="Web-{F88BD920-47D6-28D5-470D-6B285549FE5E}" dt="2025-10-21T15:59:37.096" v="6" actId="1076"/>
          <ac:spMkLst>
            <pc:docMk/>
            <pc:sldMk cId="3123106001" sldId="1836"/>
            <ac:spMk id="12" creationId="{E778A92C-1382-1A12-8A05-918932FFC49A}"/>
          </ac:spMkLst>
        </pc:spChg>
        <pc:spChg chg="mod">
          <ac:chgData name="Matt Minelli" userId="S::mminelli@affirma.com::8aabbc37-ad6b-4f0e-b68e-6b3b4d01d997" providerId="AD" clId="Web-{F88BD920-47D6-28D5-470D-6B285549FE5E}" dt="2025-10-21T15:59:23.736" v="5"/>
          <ac:spMkLst>
            <pc:docMk/>
            <pc:sldMk cId="3123106001" sldId="1836"/>
            <ac:spMk id="14" creationId="{7C420CDD-FF14-F374-84BE-A9C0D95642E1}"/>
          </ac:spMkLst>
        </pc:spChg>
      </pc:sldChg>
      <pc:sldChg chg="addSp delSp modSp">
        <pc:chgData name="Matt Minelli" userId="S::mminelli@affirma.com::8aabbc37-ad6b-4f0e-b68e-6b3b4d01d997" providerId="AD" clId="Web-{F88BD920-47D6-28D5-470D-6B285549FE5E}" dt="2025-10-21T16:03:51.044" v="33"/>
        <pc:sldMkLst>
          <pc:docMk/>
          <pc:sldMk cId="1079806703" sldId="1838"/>
        </pc:sldMkLst>
        <pc:spChg chg="mod">
          <ac:chgData name="Matt Minelli" userId="S::mminelli@affirma.com::8aabbc37-ad6b-4f0e-b68e-6b3b4d01d997" providerId="AD" clId="Web-{F88BD920-47D6-28D5-470D-6B285549FE5E}" dt="2025-10-21T16:03:46.294" v="32" actId="20577"/>
          <ac:spMkLst>
            <pc:docMk/>
            <pc:sldMk cId="1079806703" sldId="1838"/>
            <ac:spMk id="4" creationId="{A6563351-4290-CB3D-1CC8-B928F5CE514C}"/>
          </ac:spMkLst>
        </pc:spChg>
        <pc:spChg chg="add del mod">
          <ac:chgData name="Matt Minelli" userId="S::mminelli@affirma.com::8aabbc37-ad6b-4f0e-b68e-6b3b4d01d997" providerId="AD" clId="Web-{F88BD920-47D6-28D5-470D-6B285549FE5E}" dt="2025-10-21T16:03:51.044" v="33"/>
          <ac:spMkLst>
            <pc:docMk/>
            <pc:sldMk cId="1079806703" sldId="1838"/>
            <ac:spMk id="12" creationId="{95667330-0E25-BC6C-43F2-EB992D047139}"/>
          </ac:spMkLst>
        </pc:spChg>
      </pc:sldChg>
      <pc:sldChg chg="add del">
        <pc:chgData name="Matt Minelli" userId="S::mminelli@affirma.com::8aabbc37-ad6b-4f0e-b68e-6b3b4d01d997" providerId="AD" clId="Web-{F88BD920-47D6-28D5-470D-6B285549FE5E}" dt="2025-10-21T16:03:13.965" v="28"/>
        <pc:sldMkLst>
          <pc:docMk/>
          <pc:sldMk cId="631090642" sldId="2147481258"/>
        </pc:sldMkLst>
      </pc:sldChg>
      <pc:sldChg chg="modSp add del">
        <pc:chgData name="Matt Minelli" userId="S::mminelli@affirma.com::8aabbc37-ad6b-4f0e-b68e-6b3b4d01d997" providerId="AD" clId="Web-{F88BD920-47D6-28D5-470D-6B285549FE5E}" dt="2025-10-21T16:02:18.979" v="19"/>
        <pc:sldMkLst>
          <pc:docMk/>
          <pc:sldMk cId="1695204507" sldId="2147481260"/>
        </pc:sldMkLst>
        <pc:spChg chg="mod">
          <ac:chgData name="Matt Minelli" userId="S::mminelli@affirma.com::8aabbc37-ad6b-4f0e-b68e-6b3b4d01d997" providerId="AD" clId="Web-{F88BD920-47D6-28D5-470D-6B285549FE5E}" dt="2025-10-21T16:02:14.885" v="18" actId="20577"/>
          <ac:spMkLst>
            <pc:docMk/>
            <pc:sldMk cId="1695204507" sldId="2147481260"/>
            <ac:spMk id="3" creationId="{8AAF9CE8-510F-8BFB-9BAB-FF7E97AB386C}"/>
          </ac:spMkLst>
        </pc:spChg>
      </pc:sldChg>
      <pc:sldMasterChg chg="addSldLayout delSldLayout">
        <pc:chgData name="Matt Minelli" userId="S::mminelli@affirma.com::8aabbc37-ad6b-4f0e-b68e-6b3b4d01d997" providerId="AD" clId="Web-{F88BD920-47D6-28D5-470D-6B285549FE5E}" dt="2025-10-21T16:02:45.574" v="21"/>
        <pc:sldMasterMkLst>
          <pc:docMk/>
          <pc:sldMasterMk cId="3732396584" sldId="2147483648"/>
        </pc:sldMasterMkLst>
        <pc:sldLayoutChg chg="add del">
          <pc:chgData name="Matt Minelli" userId="S::mminelli@affirma.com::8aabbc37-ad6b-4f0e-b68e-6b3b4d01d997" providerId="AD" clId="Web-{F88BD920-47D6-28D5-470D-6B285549FE5E}" dt="2025-10-21T16:02:18.979" v="19"/>
          <pc:sldLayoutMkLst>
            <pc:docMk/>
            <pc:sldMasterMk cId="3732396584" sldId="2147483648"/>
            <pc:sldLayoutMk cId="800036282" sldId="2147483663"/>
          </pc:sldLayoutMkLst>
        </pc:sldLayoutChg>
        <pc:sldLayoutChg chg="add">
          <pc:chgData name="Matt Minelli" userId="S::mminelli@affirma.com::8aabbc37-ad6b-4f0e-b68e-6b3b4d01d997" providerId="AD" clId="Web-{F88BD920-47D6-28D5-470D-6B285549FE5E}" dt="2025-10-21T16:02:45.574" v="21"/>
          <pc:sldLayoutMkLst>
            <pc:docMk/>
            <pc:sldMasterMk cId="3732396584" sldId="2147483648"/>
            <pc:sldLayoutMk cId="3517034309" sldId="2147483663"/>
          </pc:sldLayoutMkLst>
        </pc:sldLayoutChg>
      </pc:sldMasterChg>
    </pc:docChg>
  </pc:docChgLst>
  <pc:docChgLst>
    <pc:chgData name="Matt Minelli" userId="S::mminelli@affirma.com::8aabbc37-ad6b-4f0e-b68e-6b3b4d01d997" providerId="AD" clId="Web-{49548003-9336-94C6-15B6-9CD21A0C2163}"/>
    <pc:docChg chg="modSld">
      <pc:chgData name="Matt Minelli" userId="S::mminelli@affirma.com::8aabbc37-ad6b-4f0e-b68e-6b3b4d01d997" providerId="AD" clId="Web-{49548003-9336-94C6-15B6-9CD21A0C2163}" dt="2025-10-22T21:52:25.471" v="151" actId="20577"/>
      <pc:docMkLst>
        <pc:docMk/>
      </pc:docMkLst>
      <pc:sldChg chg="modSp">
        <pc:chgData name="Matt Minelli" userId="S::mminelli@affirma.com::8aabbc37-ad6b-4f0e-b68e-6b3b4d01d997" providerId="AD" clId="Web-{49548003-9336-94C6-15B6-9CD21A0C2163}" dt="2025-10-22T21:52:25.471" v="151" actId="20577"/>
        <pc:sldMkLst>
          <pc:docMk/>
          <pc:sldMk cId="3123106001" sldId="1836"/>
        </pc:sldMkLst>
        <pc:spChg chg="mod">
          <ac:chgData name="Matt Minelli" userId="S::mminelli@affirma.com::8aabbc37-ad6b-4f0e-b68e-6b3b4d01d997" providerId="AD" clId="Web-{49548003-9336-94C6-15B6-9CD21A0C2163}" dt="2025-10-21T16:13:10.489" v="115" actId="20577"/>
          <ac:spMkLst>
            <pc:docMk/>
            <pc:sldMk cId="3123106001" sldId="1836"/>
            <ac:spMk id="4" creationId="{BDC4B9FF-8695-D444-A5CC-2CB3135EEEAD}"/>
          </ac:spMkLst>
        </pc:spChg>
        <pc:spChg chg="mod">
          <ac:chgData name="Matt Minelli" userId="S::mminelli@affirma.com::8aabbc37-ad6b-4f0e-b68e-6b3b4d01d997" providerId="AD" clId="Web-{49548003-9336-94C6-15B6-9CD21A0C2163}" dt="2025-10-21T16:09:50.862" v="108"/>
          <ac:spMkLst>
            <pc:docMk/>
            <pc:sldMk cId="3123106001" sldId="1836"/>
            <ac:spMk id="6" creationId="{DC3185AF-4529-9642-92AB-B131CAEBC7A9}"/>
          </ac:spMkLst>
        </pc:spChg>
        <pc:spChg chg="mod">
          <ac:chgData name="Matt Minelli" userId="S::mminelli@affirma.com::8aabbc37-ad6b-4f0e-b68e-6b3b4d01d997" providerId="AD" clId="Web-{49548003-9336-94C6-15B6-9CD21A0C2163}" dt="2025-10-22T21:52:19.096" v="150" actId="20577"/>
          <ac:spMkLst>
            <pc:docMk/>
            <pc:sldMk cId="3123106001" sldId="1836"/>
            <ac:spMk id="12" creationId="{E778A92C-1382-1A12-8A05-918932FFC49A}"/>
          </ac:spMkLst>
        </pc:spChg>
        <pc:spChg chg="mod">
          <ac:chgData name="Matt Minelli" userId="S::mminelli@affirma.com::8aabbc37-ad6b-4f0e-b68e-6b3b4d01d997" providerId="AD" clId="Web-{49548003-9336-94C6-15B6-9CD21A0C2163}" dt="2025-10-22T21:52:25.471" v="151" actId="20577"/>
          <ac:spMkLst>
            <pc:docMk/>
            <pc:sldMk cId="3123106001" sldId="1836"/>
            <ac:spMk id="14" creationId="{7C420CDD-FF14-F374-84BE-A9C0D95642E1}"/>
          </ac:spMkLst>
        </pc:spChg>
      </pc:sldChg>
      <pc:sldChg chg="modSp">
        <pc:chgData name="Matt Minelli" userId="S::mminelli@affirma.com::8aabbc37-ad6b-4f0e-b68e-6b3b4d01d997" providerId="AD" clId="Web-{49548003-9336-94C6-15B6-9CD21A0C2163}" dt="2025-10-21T16:13:24.692" v="117" actId="20577"/>
        <pc:sldMkLst>
          <pc:docMk/>
          <pc:sldMk cId="1079806703" sldId="1838"/>
        </pc:sldMkLst>
        <pc:spChg chg="mod">
          <ac:chgData name="Matt Minelli" userId="S::mminelli@affirma.com::8aabbc37-ad6b-4f0e-b68e-6b3b4d01d997" providerId="AD" clId="Web-{49548003-9336-94C6-15B6-9CD21A0C2163}" dt="2025-10-21T16:13:24.692" v="117" actId="20577"/>
          <ac:spMkLst>
            <pc:docMk/>
            <pc:sldMk cId="1079806703" sldId="1838"/>
            <ac:spMk id="4" creationId="{A6563351-4290-CB3D-1CC8-B928F5CE514C}"/>
          </ac:spMkLst>
        </pc:spChg>
        <pc:spChg chg="mod">
          <ac:chgData name="Matt Minelli" userId="S::mminelli@affirma.com::8aabbc37-ad6b-4f0e-b68e-6b3b4d01d997" providerId="AD" clId="Web-{49548003-9336-94C6-15B6-9CD21A0C2163}" dt="2025-10-21T16:09:31.205" v="98" actId="1076"/>
          <ac:spMkLst>
            <pc:docMk/>
            <pc:sldMk cId="1079806703" sldId="1838"/>
            <ac:spMk id="5" creationId="{AADF846F-29FF-738F-D868-4CC8755646D1}"/>
          </ac:spMkLst>
        </pc:spChg>
        <pc:spChg chg="mod">
          <ac:chgData name="Matt Minelli" userId="S::mminelli@affirma.com::8aabbc37-ad6b-4f0e-b68e-6b3b4d01d997" providerId="AD" clId="Web-{49548003-9336-94C6-15B6-9CD21A0C2163}" dt="2025-10-21T16:09:10.424" v="97" actId="1076"/>
          <ac:spMkLst>
            <pc:docMk/>
            <pc:sldMk cId="1079806703" sldId="1838"/>
            <ac:spMk id="6" creationId="{6282A8AC-929D-927E-888F-2BC26EF5C99B}"/>
          </ac:spMkLst>
        </pc:spChg>
        <pc:spChg chg="mod">
          <ac:chgData name="Matt Minelli" userId="S::mminelli@affirma.com::8aabbc37-ad6b-4f0e-b68e-6b3b4d01d997" providerId="AD" clId="Web-{49548003-9336-94C6-15B6-9CD21A0C2163}" dt="2025-10-21T16:09:31.221" v="99" actId="1076"/>
          <ac:spMkLst>
            <pc:docMk/>
            <pc:sldMk cId="1079806703" sldId="1838"/>
            <ac:spMk id="7" creationId="{5DC158C8-4087-0EE9-AB60-68FCC193DD83}"/>
          </ac:spMkLst>
        </pc:spChg>
        <pc:spChg chg="mod">
          <ac:chgData name="Matt Minelli" userId="S::mminelli@affirma.com::8aabbc37-ad6b-4f0e-b68e-6b3b4d01d997" providerId="AD" clId="Web-{49548003-9336-94C6-15B6-9CD21A0C2163}" dt="2025-10-21T16:09:31.236" v="100" actId="1076"/>
          <ac:spMkLst>
            <pc:docMk/>
            <pc:sldMk cId="1079806703" sldId="1838"/>
            <ac:spMk id="8" creationId="{000E234B-F26A-E4EA-F583-B8A695EC5A1B}"/>
          </ac:spMkLst>
        </pc:spChg>
        <pc:spChg chg="mod">
          <ac:chgData name="Matt Minelli" userId="S::mminelli@affirma.com::8aabbc37-ad6b-4f0e-b68e-6b3b4d01d997" providerId="AD" clId="Web-{49548003-9336-94C6-15B6-9CD21A0C2163}" dt="2025-10-21T16:09:31.252" v="101" actId="1076"/>
          <ac:spMkLst>
            <pc:docMk/>
            <pc:sldMk cId="1079806703" sldId="1838"/>
            <ac:spMk id="9" creationId="{0F89EF25-E5A4-23F9-3EFE-DF3B2C1DDDDC}"/>
          </ac:spMkLst>
        </pc:spChg>
        <pc:spChg chg="mod">
          <ac:chgData name="Matt Minelli" userId="S::mminelli@affirma.com::8aabbc37-ad6b-4f0e-b68e-6b3b4d01d997" providerId="AD" clId="Web-{49548003-9336-94C6-15B6-9CD21A0C2163}" dt="2025-10-21T16:09:31.252" v="102" actId="1076"/>
          <ac:spMkLst>
            <pc:docMk/>
            <pc:sldMk cId="1079806703" sldId="1838"/>
            <ac:spMk id="10" creationId="{5C85C3D7-CB06-0387-C104-CB4BB8BC515F}"/>
          </ac:spMkLst>
        </pc:spChg>
        <pc:spChg chg="mod">
          <ac:chgData name="Matt Minelli" userId="S::mminelli@affirma.com::8aabbc37-ad6b-4f0e-b68e-6b3b4d01d997" providerId="AD" clId="Web-{49548003-9336-94C6-15B6-9CD21A0C2163}" dt="2025-10-21T16:09:31.268" v="103" actId="1076"/>
          <ac:spMkLst>
            <pc:docMk/>
            <pc:sldMk cId="1079806703" sldId="1838"/>
            <ac:spMk id="19" creationId="{7725FE96-392C-46C3-C6AE-910D7DF41DB5}"/>
          </ac:spMkLst>
        </pc:spChg>
        <pc:spChg chg="mod">
          <ac:chgData name="Matt Minelli" userId="S::mminelli@affirma.com::8aabbc37-ad6b-4f0e-b68e-6b3b4d01d997" providerId="AD" clId="Web-{49548003-9336-94C6-15B6-9CD21A0C2163}" dt="2025-10-21T16:09:31.283" v="104" actId="1076"/>
          <ac:spMkLst>
            <pc:docMk/>
            <pc:sldMk cId="1079806703" sldId="1838"/>
            <ac:spMk id="22" creationId="{DC6CD24D-428A-058C-0F1E-645784686F3D}"/>
          </ac:spMkLst>
        </pc:spChg>
        <pc:spChg chg="mod">
          <ac:chgData name="Matt Minelli" userId="S::mminelli@affirma.com::8aabbc37-ad6b-4f0e-b68e-6b3b4d01d997" providerId="AD" clId="Web-{49548003-9336-94C6-15B6-9CD21A0C2163}" dt="2025-10-21T16:09:31.299" v="105" actId="1076"/>
          <ac:spMkLst>
            <pc:docMk/>
            <pc:sldMk cId="1079806703" sldId="1838"/>
            <ac:spMk id="23" creationId="{7EEAC21F-956C-15C9-4737-C10283431248}"/>
          </ac:spMkLst>
        </pc:spChg>
        <pc:spChg chg="mod">
          <ac:chgData name="Matt Minelli" userId="S::mminelli@affirma.com::8aabbc37-ad6b-4f0e-b68e-6b3b4d01d997" providerId="AD" clId="Web-{49548003-9336-94C6-15B6-9CD21A0C2163}" dt="2025-10-21T16:09:31.299" v="106" actId="1076"/>
          <ac:spMkLst>
            <pc:docMk/>
            <pc:sldMk cId="1079806703" sldId="1838"/>
            <ac:spMk id="24" creationId="{1B122AB2-A391-10E6-01FA-9050CDF0F80F}"/>
          </ac:spMkLst>
        </pc:spChg>
        <pc:spChg chg="mod">
          <ac:chgData name="Matt Minelli" userId="S::mminelli@affirma.com::8aabbc37-ad6b-4f0e-b68e-6b3b4d01d997" providerId="AD" clId="Web-{49548003-9336-94C6-15B6-9CD21A0C2163}" dt="2025-10-21T16:09:31.315" v="107" actId="1076"/>
          <ac:spMkLst>
            <pc:docMk/>
            <pc:sldMk cId="1079806703" sldId="1838"/>
            <ac:spMk id="25" creationId="{9B5EEC41-8C1E-99D4-C598-4CA978A81AE0}"/>
          </ac:spMkLst>
        </pc:spChg>
      </pc:sldChg>
      <pc:sldChg chg="modSp">
        <pc:chgData name="Matt Minelli" userId="S::mminelli@affirma.com::8aabbc37-ad6b-4f0e-b68e-6b3b4d01d997" providerId="AD" clId="Web-{49548003-9336-94C6-15B6-9CD21A0C2163}" dt="2025-10-21T16:13:53.427" v="147" actId="1076"/>
        <pc:sldMkLst>
          <pc:docMk/>
          <pc:sldMk cId="3136393035" sldId="1839"/>
        </pc:sldMkLst>
        <pc:spChg chg="mod">
          <ac:chgData name="Matt Minelli" userId="S::mminelli@affirma.com::8aabbc37-ad6b-4f0e-b68e-6b3b4d01d997" providerId="AD" clId="Web-{49548003-9336-94C6-15B6-9CD21A0C2163}" dt="2025-10-21T16:13:53.114" v="132" actId="1076"/>
          <ac:spMkLst>
            <pc:docMk/>
            <pc:sldMk cId="3136393035" sldId="1839"/>
            <ac:spMk id="4" creationId="{A6563351-4290-CB3D-1CC8-B928F5CE514C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145" v="134" actId="1076"/>
          <ac:spMkLst>
            <pc:docMk/>
            <pc:sldMk cId="3136393035" sldId="1839"/>
            <ac:spMk id="5" creationId="{AADF846F-29FF-738F-D868-4CC8755646D1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130" v="133" actId="1076"/>
          <ac:spMkLst>
            <pc:docMk/>
            <pc:sldMk cId="3136393035" sldId="1839"/>
            <ac:spMk id="6" creationId="{6282A8AC-929D-927E-888F-2BC26EF5C99B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145" v="135" actId="1076"/>
          <ac:spMkLst>
            <pc:docMk/>
            <pc:sldMk cId="3136393035" sldId="1839"/>
            <ac:spMk id="7" creationId="{5DC158C8-4087-0EE9-AB60-68FCC193DD83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161" v="136" actId="1076"/>
          <ac:spMkLst>
            <pc:docMk/>
            <pc:sldMk cId="3136393035" sldId="1839"/>
            <ac:spMk id="9" creationId="{0F89EF25-E5A4-23F9-3EFE-DF3B2C1DDDDC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161" v="137" actId="1076"/>
          <ac:spMkLst>
            <pc:docMk/>
            <pc:sldMk cId="3136393035" sldId="1839"/>
            <ac:spMk id="10" creationId="{5C85C3D7-CB06-0387-C104-CB4BB8BC515F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333" v="143" actId="1076"/>
          <ac:spMkLst>
            <pc:docMk/>
            <pc:sldMk cId="3136393035" sldId="1839"/>
            <ac:spMk id="12" creationId="{D8975CB1-FE6F-4103-A062-7F86BECA9331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177" v="138" actId="1076"/>
          <ac:spMkLst>
            <pc:docMk/>
            <pc:sldMk cId="3136393035" sldId="1839"/>
            <ac:spMk id="19" creationId="{7725FE96-392C-46C3-C6AE-910D7DF41DB5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192" v="139" actId="1076"/>
          <ac:spMkLst>
            <pc:docMk/>
            <pc:sldMk cId="3136393035" sldId="1839"/>
            <ac:spMk id="21" creationId="{6F542F2B-30ED-43AA-A9F0-4687FAD529D4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427" v="147" actId="1076"/>
          <ac:spMkLst>
            <pc:docMk/>
            <pc:sldMk cId="3136393035" sldId="1839"/>
            <ac:spMk id="23" creationId="{246305D5-00E5-423E-B944-22240D21C2E8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192" v="140" actId="1076"/>
          <ac:spMkLst>
            <pc:docMk/>
            <pc:sldMk cId="3136393035" sldId="1839"/>
            <ac:spMk id="28" creationId="{6F6523BD-5660-457B-8830-7BA6F5E1A84B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348" v="144" actId="1076"/>
          <ac:spMkLst>
            <pc:docMk/>
            <pc:sldMk cId="3136393035" sldId="1839"/>
            <ac:spMk id="37" creationId="{D0500033-5040-4951-8EEA-600E0D872859}"/>
          </ac:spMkLst>
        </pc:spChg>
        <pc:spChg chg="mod">
          <ac:chgData name="Matt Minelli" userId="S::mminelli@affirma.com::8aabbc37-ad6b-4f0e-b68e-6b3b4d01d997" providerId="AD" clId="Web-{49548003-9336-94C6-15B6-9CD21A0C2163}" dt="2025-10-21T16:13:53.411" v="146" actId="1076"/>
          <ac:spMkLst>
            <pc:docMk/>
            <pc:sldMk cId="3136393035" sldId="1839"/>
            <ac:spMk id="39" creationId="{1B956153-B714-41BF-8878-0B5A50EA924F}"/>
          </ac:spMkLst>
        </pc:spChg>
        <pc:picChg chg="mod">
          <ac:chgData name="Matt Minelli" userId="S::mminelli@affirma.com::8aabbc37-ad6b-4f0e-b68e-6b3b4d01d997" providerId="AD" clId="Web-{49548003-9336-94C6-15B6-9CD21A0C2163}" dt="2025-10-21T16:13:53.255" v="141" actId="1076"/>
          <ac:picMkLst>
            <pc:docMk/>
            <pc:sldMk cId="3136393035" sldId="1839"/>
            <ac:picMk id="33" creationId="{5611D256-BF3C-42F6-AF85-ECAEC234D5FE}"/>
          </ac:picMkLst>
        </pc:picChg>
        <pc:picChg chg="mod">
          <ac:chgData name="Matt Minelli" userId="S::mminelli@affirma.com::8aabbc37-ad6b-4f0e-b68e-6b3b4d01d997" providerId="AD" clId="Web-{49548003-9336-94C6-15B6-9CD21A0C2163}" dt="2025-10-21T16:13:53.317" v="142" actId="1076"/>
          <ac:picMkLst>
            <pc:docMk/>
            <pc:sldMk cId="3136393035" sldId="1839"/>
            <ac:picMk id="34" creationId="{D2EB090A-DF78-4FBA-A929-7EB98A83E0FE}"/>
          </ac:picMkLst>
        </pc:picChg>
        <pc:picChg chg="mod">
          <ac:chgData name="Matt Minelli" userId="S::mminelli@affirma.com::8aabbc37-ad6b-4f0e-b68e-6b3b4d01d997" providerId="AD" clId="Web-{49548003-9336-94C6-15B6-9CD21A0C2163}" dt="2025-10-21T16:13:53.411" v="145" actId="1076"/>
          <ac:picMkLst>
            <pc:docMk/>
            <pc:sldMk cId="3136393035" sldId="1839"/>
            <ac:picMk id="38" creationId="{A27BA6A9-57C3-44BE-A488-621D0D5E23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A8312-0222-40F5-BDEB-4F92AEA49343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2A0CD-526E-4BDB-8351-4C4F909F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39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10EA-9AE7-2C88-0E62-22FAC845B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07EB7-7596-814C-4EB4-4D4FBB388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C473E3-17AA-5502-5FC8-7CA78F504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4DFD4-61F1-EB4C-A9FC-35FC3938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4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10EA-9AE7-2C88-0E62-22FAC845B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07EB7-7596-814C-4EB4-4D4FBB388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C473E3-17AA-5502-5FC8-7CA78F504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4DFD4-61F1-EB4C-A9FC-35FC3938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4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15E7-052A-4307-9B29-D94C120AE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948D8-569C-4F33-A588-CD6694576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281A2-D60F-4888-AE2B-90C0CF8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0EB7-B10B-42C2-82C9-5225B2C6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F5954-2944-4607-93C6-42F4895F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0D31-2E04-4930-B433-FE01F69D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A1223-8702-4A56-A992-564F31129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9329D-DD17-4CA2-9F96-B0E0E54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9100C-C12F-42D8-ADA6-B8095B59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E089-A93D-48A7-80CF-282B66BD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5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93E5D-328A-4752-9A3D-14435EAEC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5F347-1374-41B7-B805-081C8B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7BE4-0B41-4311-8A52-22D200FC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12F91-8B92-459E-910B-650D147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AED4-D7AD-494F-98D9-610DE1E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03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7657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1573-ED66-DAB4-1FE0-605EAB31C6C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040" y="2096323"/>
            <a:ext cx="5128551" cy="142509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What is the engagement and what is it for? When did </a:t>
            </a:r>
            <a:r>
              <a:rPr lang="en-US" err="1"/>
              <a:t>Affirma</a:t>
            </a:r>
            <a:r>
              <a:rPr lang="en-US"/>
              <a:t> start the work, and what role did we play? Did we collaborate with anyone? Can you provide a brief description of scope and any fun facts to embellish the story? What is the engagement and what is it for? When did </a:t>
            </a:r>
            <a:r>
              <a:rPr lang="en-US" err="1"/>
              <a:t>Affirma</a:t>
            </a:r>
            <a:r>
              <a:rPr lang="en-US"/>
              <a:t> start the work, and what role did we play? Did we collaborate with anyone? Can you provide a brief description of scope and any fun facts to embellish the story?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564CB2-47B5-0CB7-B274-8F69BC6EFE1E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3F6574-B598-5FE8-9176-33445E685D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A31BB3-EEF7-90DA-B50C-DA19C629589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593722" y="1710133"/>
            <a:ext cx="5128551" cy="264231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Category of Work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82F9E26-45CB-2EE7-141C-912C70AFB7A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9" y="-2"/>
            <a:ext cx="2956086" cy="245314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374B7B93-13E1-04EB-8AF2-34D3DF021F9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35914" y="-2"/>
            <a:ext cx="2956086" cy="245314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8EF170-11B0-46F2-27FB-CB49D5968D39}"/>
              </a:ext>
            </a:extLst>
          </p:cNvPr>
          <p:cNvSpPr/>
          <p:nvPr userDrawn="1"/>
        </p:nvSpPr>
        <p:spPr>
          <a:xfrm>
            <a:off x="6095998" y="5093207"/>
            <a:ext cx="6096002" cy="1636841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4DA46DB8-AA32-AF98-8C41-7EAEFA8D8C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5999" y="2638004"/>
            <a:ext cx="2956086" cy="2454176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4452AB0-8625-1057-C1D3-11AE72690B2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35914" y="2645921"/>
            <a:ext cx="2956086" cy="245314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C35E815-D01F-E0DC-9B0A-3FB3F90BAAD4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6429983" y="5337451"/>
            <a:ext cx="5400916" cy="173428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Services: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8A01D09-7BA2-0599-12AA-ABBD14F6CA8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429983" y="5598076"/>
            <a:ext cx="2622102" cy="803210"/>
          </a:xfrm>
          <a:noFill/>
        </p:spPr>
        <p:txBody>
          <a:bodyPr lIns="0" tIns="0" rIns="0">
            <a:normAutofit/>
          </a:bodyPr>
          <a:lstStyle>
            <a:lvl1pPr marL="171450" indent="-171450"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Art Direction</a:t>
            </a:r>
          </a:p>
          <a:p>
            <a:pPr lvl="0"/>
            <a:r>
              <a:rPr lang="en-US"/>
              <a:t>Brand Design</a:t>
            </a:r>
          </a:p>
          <a:p>
            <a:pPr lvl="0"/>
            <a:r>
              <a:rPr lang="en-US"/>
              <a:t>Digital Asset Development</a:t>
            </a:r>
          </a:p>
          <a:p>
            <a:pPr lvl="0"/>
            <a:r>
              <a:rPr lang="en-US"/>
              <a:t>Print Collateral Development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672231B-0342-E588-25B5-B7CDB0D31B8B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9235914" y="5598076"/>
            <a:ext cx="2596101" cy="803210"/>
          </a:xfrm>
          <a:noFill/>
        </p:spPr>
        <p:txBody>
          <a:bodyPr lIns="0" tIns="0" rIns="0">
            <a:normAutofit/>
          </a:bodyPr>
          <a:lstStyle>
            <a:lvl1pPr marL="171450" indent="-171450"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Art Direction</a:t>
            </a:r>
          </a:p>
          <a:p>
            <a:pPr lvl="0"/>
            <a:r>
              <a:rPr lang="en-US"/>
              <a:t>Brand Design</a:t>
            </a:r>
          </a:p>
          <a:p>
            <a:pPr lvl="0"/>
            <a:r>
              <a:rPr lang="en-US"/>
              <a:t>Digital Asset Development</a:t>
            </a:r>
          </a:p>
          <a:p>
            <a:pPr lvl="0"/>
            <a:r>
              <a:rPr lang="en-US"/>
              <a:t>Print Collateral Development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10975C-523A-8274-CFBF-8FCE667D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" y="78746"/>
            <a:ext cx="5603401" cy="1384995"/>
          </a:xfrm>
          <a:solidFill>
            <a:schemeClr val="bg1"/>
          </a:solidFill>
          <a:effectLst>
            <a:outerShdw dist="137444" dir="10800000" algn="r" rotWithShape="0">
              <a:schemeClr val="accent4"/>
            </a:outerShdw>
          </a:effectLst>
        </p:spPr>
        <p:txBody>
          <a:bodyPr wrap="square" lIns="457200" tIns="274320" bIns="91440">
            <a:spAutoFit/>
          </a:bodyPr>
          <a:lstStyle>
            <a:lvl1pPr>
              <a:lnSpc>
                <a:spcPct val="80000"/>
              </a:lnSpc>
              <a:defRPr sz="4000" b="0" i="0">
                <a:solidFill>
                  <a:schemeClr val="accent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687EDB-0FDA-D634-F9FF-35D45C0FE7F1}"/>
              </a:ext>
            </a:extLst>
          </p:cNvPr>
          <p:cNvCxnSpPr>
            <a:cxnSpLocks/>
          </p:cNvCxnSpPr>
          <p:nvPr userDrawn="1"/>
        </p:nvCxnSpPr>
        <p:spPr>
          <a:xfrm>
            <a:off x="611831" y="5102926"/>
            <a:ext cx="5110442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03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D27F-2229-4DC3-B368-5546AAA9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598AD-9BD4-494B-81C9-E3D54A03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111F-21B9-4D4D-B19B-AA4895D6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477AB-A577-43A4-9665-378A0898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4B8D-3ADB-4ACE-A07B-3E5396A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072E-319B-435E-B13B-8D697D6D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04F99-1042-4B32-A848-3678122E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5C7B7-CBFA-4F5E-A09A-17CE96A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8ADDD-08E7-446B-8FAC-7EDCA8BE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D90F7-C7A2-4747-93DA-358DD261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6218-E355-4987-9F74-50AA6F49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41890-8D3C-4A1B-8564-A2C712D8E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E8437-8408-40E0-AA99-697E74A7A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65E1A-40D2-4889-BBA1-07A2A16E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83FD0-DE43-4F11-AE83-48FC3070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2682E-F29D-4B88-BBB8-973C5745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1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7AB1-E62F-4492-81EF-91C5FDE8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A55C-272E-47E5-B065-685D9815E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F5B06-3E0D-4CE2-8ACF-7D6484505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73769-0210-448C-BBC1-5EFF1AF63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69F34-C025-44FE-A2A6-85A115CC5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D54AD-7E17-4774-96A5-D1AC7E74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25054-379F-445D-AD4C-AE18D7A1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BC507-9A75-4657-9EE9-8D5A4336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5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A439-4B84-4857-84EB-B54AD270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7F5BF-154C-4036-8C98-690E93B7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9E2E3-C6D0-4B99-B0B4-E48E07F41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15F9B-FE71-46BC-A3A3-2135A649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E579-783C-4D17-A7DC-C411FBEE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65766-0F37-42F0-8639-460FE109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66DEA-0A45-462E-8442-6387082D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E5B7-896F-48A5-BB9D-B77BF288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6666F-5B5B-4B4E-B138-9A8A8C13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AC3DC-C555-4A54-95AB-3B32ADF4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93A1B-7501-4697-931A-25F39DD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A95F1-D8DA-4206-9AFF-00D59481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3FE04-5D15-40EF-AD83-D13A5D19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1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F919-A990-4F12-9028-71B315A8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86613-7A59-4C61-B3F6-7012A1BD3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933E-50A4-4710-BB2D-A06BD457B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26195-96A9-4742-995F-058B9ED5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C13-BB64-412D-BE0D-B72162B0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CCC33-0A96-4574-9FCE-C963B4DD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F126-03DC-4D7B-B379-3C62C269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EFBD2-0F96-403C-A7DF-F428121C1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80A0-A885-4476-AA4A-C36F45F3B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3573E-0058-463A-B7EA-1DAD0737FD0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EB687-F61F-4D35-B03F-2CFB2F729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62791-AB6D-414E-8F2A-F80201D92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9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s://www.linkedin.com/posts/highresbio_slas2024-labautomation-modular-activity-7168644124181516289-luX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posts/highresbio_slas2025-slas2025-lifesciences-activity-7292930906728591360-akfG" TargetMode="External"/><Relationship Id="rId5" Type="http://schemas.openxmlformats.org/officeDocument/2006/relationships/hyperlink" Target="https://www.linkedin.com/posts/highresbio_internationalwomensday-growingsucceedingtogether-activity-7171852758571036673-MvY4" TargetMode="External"/><Relationship Id="rId10" Type="http://schemas.openxmlformats.org/officeDocument/2006/relationships/hyperlink" Target="https://www.linkedin.com/posts/highresbio_labautomationday-science-innovation-activity-7209903660867223552-5q2c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www.linkedin.com/posts/highresbio_efficient-functional-accurate-activity-7141049684529254401-bJ8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A8EE-A41B-104E-87E1-EB980611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201" y="166907"/>
            <a:ext cx="9969525" cy="7386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63A79"/>
                </a:solidFill>
                <a:latin typeface="Poppins"/>
                <a:cs typeface="Segoe UI"/>
              </a:rPr>
              <a:t>Driving Results through Videos</a:t>
            </a:r>
            <a:endParaRPr lang="en-US" sz="3200" b="1">
              <a:solidFill>
                <a:srgbClr val="063A79"/>
              </a:solidFill>
              <a:latin typeface="Poppins"/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8234" y="898046"/>
            <a:ext cx="8052878" cy="107900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HighRes® </a:t>
            </a:r>
            <a:r>
              <a:rPr lang="en-US" sz="1200" dirty="0" err="1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Biosolutions</a:t>
            </a:r>
            <a:r>
              <a:rPr lang="en-US" sz="12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, a leading global laboratory automation company, was looking to put a marketing strategy in place to increase their engagement and drive results. With a limited budget and </a:t>
            </a:r>
            <a:r>
              <a:rPr lang="en-US" sz="120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a desire to grow their marketing efforts, they turned to A</a:t>
            </a:r>
            <a:r>
              <a:rPr lang="en-US" sz="12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ffirma to put a tactical plan in place.</a:t>
            </a:r>
            <a:endParaRPr lang="en-US" sz="1200" dirty="0">
              <a:latin typeface="Poppins"/>
              <a:ea typeface="Calibri"/>
              <a:cs typeface="Poppins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92808" y="1975110"/>
            <a:ext cx="9506964" cy="29150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lnSpc>
                <a:spcPct val="120000"/>
              </a:lnSpc>
              <a:spcBef>
                <a:spcPts val="500"/>
              </a:spcBef>
            </a:pPr>
            <a:r>
              <a:rPr lang="en-US" sz="1200" b="1" u="sng" dirty="0">
                <a:solidFill>
                  <a:srgbClr val="0070C0"/>
                </a:solidFill>
                <a:latin typeface="Poppins"/>
                <a:ea typeface="Calibri" panose="020F0502020204030204"/>
                <a:cs typeface="Poppins"/>
              </a:rPr>
              <a:t>Our Work</a:t>
            </a:r>
            <a:endParaRPr lang="en-US" sz="1200">
              <a:solidFill>
                <a:srgbClr val="0070C0"/>
              </a:solidFill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50" dirty="0">
                <a:latin typeface="Poppins"/>
                <a:ea typeface="+mn-lt"/>
                <a:cs typeface="Poppins"/>
              </a:rPr>
              <a:t>Conducted comprehensive market research to understand the client's audience and competitive landscape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50" dirty="0">
                <a:latin typeface="Poppins"/>
                <a:ea typeface="+mn-lt"/>
                <a:cs typeface="Poppins"/>
              </a:rPr>
              <a:t>Recommended the integration of video content to enrich the buyer's journey and enhance brand engagement</a:t>
            </a:r>
            <a:endParaRPr lang="en-US" sz="1150" dirty="0"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50" dirty="0">
                <a:latin typeface="Poppins"/>
                <a:ea typeface="+mn-lt"/>
                <a:cs typeface="Poppins"/>
              </a:rPr>
              <a:t>Initiated the strategy by repurposing existing product videos to drive audience engagement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50" dirty="0">
                <a:latin typeface="Poppins"/>
                <a:ea typeface="+mn-lt"/>
                <a:cs typeface="Poppins"/>
              </a:rPr>
              <a:t>Recorded and edited webinars virtually </a:t>
            </a:r>
            <a:r>
              <a:rPr lang="en-US" sz="115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to guide consumers through the marketing funnel cost-effectively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50" dirty="0">
                <a:latin typeface="Poppins"/>
                <a:ea typeface="+mn-lt"/>
                <a:cs typeface="Poppins"/>
              </a:rPr>
              <a:t>Developed social shorts and looping videos to drive the audience to webinars and other CTAs</a:t>
            </a:r>
            <a:endParaRPr lang="en-US" sz="1150" dirty="0"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50" dirty="0">
                <a:latin typeface="Poppins"/>
                <a:ea typeface="+mn-lt"/>
                <a:cs typeface="Poppins"/>
              </a:rPr>
              <a:t>Gained client trust in the value of video to facilitate an on-site video shoot for a product launch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50" dirty="0">
                <a:latin typeface="Poppins"/>
                <a:ea typeface="+mn-lt"/>
                <a:cs typeface="Poppins"/>
              </a:rPr>
              <a:t>Conducted interviews on-site for social media content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50" dirty="0">
                <a:latin typeface="Poppins"/>
                <a:ea typeface="+mn-lt"/>
                <a:cs typeface="Poppins"/>
              </a:rPr>
              <a:t>Continue to leverage and optimize video assets aligned with the client's marketing objectives</a:t>
            </a:r>
            <a:endParaRPr lang="en-US" sz="1150" dirty="0"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150" dirty="0">
              <a:latin typeface="Poppins"/>
              <a:ea typeface="+mn-lt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150" dirty="0"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150" dirty="0">
              <a:latin typeface="Poppins"/>
              <a:ea typeface="Calibri"/>
              <a:cs typeface="Poppin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C420CDD-FF14-F374-84BE-A9C0D95642E1}"/>
              </a:ext>
            </a:extLst>
          </p:cNvPr>
          <p:cNvSpPr txBox="1">
            <a:spLocks/>
          </p:cNvSpPr>
          <p:nvPr/>
        </p:nvSpPr>
        <p:spPr>
          <a:xfrm>
            <a:off x="91409" y="4731079"/>
            <a:ext cx="9146109" cy="15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lnSpc>
                <a:spcPct val="120000"/>
              </a:lnSpc>
              <a:spcBef>
                <a:spcPts val="500"/>
              </a:spcBef>
            </a:pPr>
            <a:r>
              <a:rPr lang="en-US" sz="1150" b="1" u="sng" dirty="0">
                <a:solidFill>
                  <a:srgbClr val="0070C0"/>
                </a:solidFill>
                <a:latin typeface="Poppins"/>
                <a:ea typeface="Calibri" panose="020F0502020204030204"/>
                <a:cs typeface="Poppins"/>
              </a:rPr>
              <a:t>The Result</a:t>
            </a:r>
            <a:endParaRPr lang="en-US" sz="1150" u="sng">
              <a:solidFill>
                <a:srgbClr val="0070C0"/>
              </a:solidFill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15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Achieved higher engagement and clicks on social channels with videos compared to images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15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Enhanced brand visibility and accessibility to a wider audience through strategic video marketing initiatives</a:t>
            </a:r>
            <a:endParaRPr lang="en-US" sz="1150" dirty="0"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15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Improved prospect conversion rates, search engine optimization (SEO), and content shareability</a:t>
            </a:r>
            <a:endParaRPr lang="en-US" sz="1150" dirty="0"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15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Strengthened customer trust and brand loyalty through compelling video storytelling and communication</a:t>
            </a:r>
            <a:endParaRPr lang="en-US" sz="1150" dirty="0">
              <a:latin typeface="Poppins"/>
              <a:ea typeface="Calibri"/>
              <a:cs typeface="Poppins"/>
            </a:endParaRPr>
          </a:p>
        </p:txBody>
      </p:sp>
      <p:pic>
        <p:nvPicPr>
          <p:cNvPr id="2" name="Picture 1" descr="A person in a grey jacket&#10;&#10;Description automatically generated">
            <a:extLst>
              <a:ext uri="{FF2B5EF4-FFF2-40B4-BE49-F238E27FC236}">
                <a16:creationId xmlns:a16="http://schemas.microsoft.com/office/drawing/2014/main" id="{98466939-3216-42BD-0B48-9068B7D2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433" b="49106"/>
          <a:stretch/>
        </p:blipFill>
        <p:spPr>
          <a:xfrm rot="-420000">
            <a:off x="8801809" y="93984"/>
            <a:ext cx="3188888" cy="267322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sx="97000" sy="97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A98635-C6C1-60E3-FB5F-4CEE88785739}"/>
              </a:ext>
            </a:extLst>
          </p:cNvPr>
          <p:cNvSpPr/>
          <p:nvPr/>
        </p:nvSpPr>
        <p:spPr>
          <a:xfrm>
            <a:off x="8599748" y="5488532"/>
            <a:ext cx="3593010" cy="13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erson in a grey shirt&#10;&#10;Description automatically generated">
            <a:extLst>
              <a:ext uri="{FF2B5EF4-FFF2-40B4-BE49-F238E27FC236}">
                <a16:creationId xmlns:a16="http://schemas.microsoft.com/office/drawing/2014/main" id="{B84A406D-71A9-4462-78BD-1A7365D46F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6294"/>
          <a:stretch>
            <a:fillRect/>
          </a:stretch>
        </p:blipFill>
        <p:spPr>
          <a:xfrm rot="512514">
            <a:off x="8828450" y="3362388"/>
            <a:ext cx="2916674" cy="3297289"/>
          </a:xfrm>
          <a:prstGeom prst="rect">
            <a:avLst/>
          </a:prstGeom>
          <a:ln w="9525">
            <a:solidFill>
              <a:schemeClr val="accent1"/>
            </a:solidFill>
          </a:ln>
          <a:effectLst>
            <a:outerShdw blurRad="292100" dist="139700" dir="2700000" sx="97000" sy="97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10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AA08-9ECE-49AF-5B2A-2752A45D7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9C72CA-3ABF-6270-155E-38A3844928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BC232-A0DD-9B9A-D6ED-2619A2CC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63351-4290-CB3D-1CC8-B928F5CE5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201" y="155618"/>
            <a:ext cx="9969525" cy="7386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63A79"/>
                </a:solidFill>
                <a:latin typeface="Poppins"/>
                <a:cs typeface="Segoe UI"/>
              </a:rPr>
              <a:t>Types of Social Posts</a:t>
            </a:r>
            <a:endParaRPr lang="en-US" sz="3200" b="1">
              <a:solidFill>
                <a:srgbClr val="063A79"/>
              </a:solidFill>
              <a:latin typeface="Poppi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82A8AC-929D-927E-888F-2BC26EF5C9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9034" y="892401"/>
            <a:ext cx="11480433" cy="10790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Video content can be as simple as looping GIFs with CTA copy attached to a social post, or as complex as a full product overview with technician or customer testimonials included. HighRes has leveraged video content from across this spectrum to tailor their video content around their wider marketing strategy. </a:t>
            </a:r>
            <a:endParaRPr lang="en-US" sz="1400" dirty="0">
              <a:latin typeface="Poppins"/>
              <a:ea typeface="Calibri"/>
              <a:cs typeface="Poppi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F846F-29FF-738F-D868-4CC8755646D1}"/>
              </a:ext>
            </a:extLst>
          </p:cNvPr>
          <p:cNvSpPr txBox="1"/>
          <p:nvPr/>
        </p:nvSpPr>
        <p:spPr>
          <a:xfrm>
            <a:off x="899971" y="5041188"/>
            <a:ext cx="125461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2,160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158C8-4087-0EE9-AB60-68FCC193DD83}"/>
              </a:ext>
            </a:extLst>
          </p:cNvPr>
          <p:cNvSpPr txBox="1"/>
          <p:nvPr/>
        </p:nvSpPr>
        <p:spPr>
          <a:xfrm>
            <a:off x="619806" y="5704200"/>
            <a:ext cx="181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Avg. 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9EF25-E5A4-23F9-3EFE-DF3B2C1DDDDC}"/>
              </a:ext>
            </a:extLst>
          </p:cNvPr>
          <p:cNvSpPr txBox="1"/>
          <p:nvPr/>
        </p:nvSpPr>
        <p:spPr>
          <a:xfrm>
            <a:off x="3560910" y="5710544"/>
            <a:ext cx="181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Avg. Likes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5C3D7-CB06-0387-C104-CB4BB8BC515F}"/>
              </a:ext>
            </a:extLst>
          </p:cNvPr>
          <p:cNvSpPr txBox="1"/>
          <p:nvPr/>
        </p:nvSpPr>
        <p:spPr>
          <a:xfrm>
            <a:off x="9831391" y="5041188"/>
            <a:ext cx="1110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75%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FE96-392C-46C3-C6AE-910D7DF41DB5}"/>
              </a:ext>
            </a:extLst>
          </p:cNvPr>
          <p:cNvSpPr txBox="1"/>
          <p:nvPr/>
        </p:nvSpPr>
        <p:spPr>
          <a:xfrm>
            <a:off x="9479187" y="5720881"/>
            <a:ext cx="181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% of posts</a:t>
            </a:r>
          </a:p>
          <a:p>
            <a:pPr algn="ctr"/>
            <a:r>
              <a:rPr lang="en-US" sz="1600">
                <a:latin typeface="Poppins"/>
                <a:cs typeface="Poppins"/>
              </a:rPr>
              <a:t>w/ comments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42F2B-30ED-43AA-A9F0-4687FAD529D4}"/>
              </a:ext>
            </a:extLst>
          </p:cNvPr>
          <p:cNvSpPr txBox="1"/>
          <p:nvPr/>
        </p:nvSpPr>
        <p:spPr>
          <a:xfrm>
            <a:off x="7042814" y="5074550"/>
            <a:ext cx="942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523BD-5660-457B-8830-7BA6F5E1A84B}"/>
              </a:ext>
            </a:extLst>
          </p:cNvPr>
          <p:cNvSpPr txBox="1"/>
          <p:nvPr/>
        </p:nvSpPr>
        <p:spPr>
          <a:xfrm>
            <a:off x="6606397" y="5737562"/>
            <a:ext cx="181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Avg. Shares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11D256-BF3C-42F6-AF85-ECAEC234D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r="254"/>
          <a:stretch/>
        </p:blipFill>
        <p:spPr>
          <a:xfrm>
            <a:off x="752396" y="2283809"/>
            <a:ext cx="3326813" cy="1880330"/>
          </a:xfrm>
          <a:prstGeom prst="rect">
            <a:avLst/>
          </a:prstGeom>
          <a:ln>
            <a:noFill/>
          </a:ln>
          <a:effectLst>
            <a:outerShdw blurRad="292100" dist="139700" dir="2700000" sx="92000" sy="92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EB090A-DF78-4FBA-A929-7EB98A83E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3555"/>
          <a:stretch/>
        </p:blipFill>
        <p:spPr>
          <a:xfrm>
            <a:off x="4393265" y="2270676"/>
            <a:ext cx="3326813" cy="1880330"/>
          </a:xfrm>
          <a:prstGeom prst="rect">
            <a:avLst/>
          </a:prstGeom>
          <a:ln w="6350">
            <a:solidFill>
              <a:schemeClr val="accent1">
                <a:lumMod val="75000"/>
              </a:schemeClr>
            </a:solidFill>
          </a:ln>
          <a:effectLst>
            <a:outerShdw blurRad="292100" dist="139700" dir="2700000" sx="92000" sy="92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975CB1-FE6F-4103-A062-7F86BECA9331}"/>
              </a:ext>
            </a:extLst>
          </p:cNvPr>
          <p:cNvSpPr txBox="1"/>
          <p:nvPr/>
        </p:nvSpPr>
        <p:spPr>
          <a:xfrm>
            <a:off x="1305861" y="4297135"/>
            <a:ext cx="221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/>
                <a:cs typeface="Poppins"/>
                <a:hlinkClick r:id="rId5"/>
              </a:rPr>
              <a:t>Event</a:t>
            </a:r>
            <a:r>
              <a:rPr lang="en-US" sz="1600" dirty="0">
                <a:latin typeface="Poppins"/>
                <a:cs typeface="Poppins"/>
              </a:rPr>
              <a:t> </a:t>
            </a:r>
            <a:r>
              <a:rPr lang="en-US" sz="1600" dirty="0">
                <a:latin typeface="Poppins"/>
                <a:cs typeface="Poppins"/>
                <a:hlinkClick r:id="rId6"/>
              </a:rPr>
              <a:t>Posts</a:t>
            </a:r>
            <a:endParaRPr lang="en-US" sz="1600" dirty="0">
              <a:latin typeface="Poppins"/>
              <a:cs typeface="Poppi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500033-5040-4951-8EEA-600E0D872859}"/>
              </a:ext>
            </a:extLst>
          </p:cNvPr>
          <p:cNvSpPr txBox="1"/>
          <p:nvPr/>
        </p:nvSpPr>
        <p:spPr>
          <a:xfrm>
            <a:off x="4950360" y="4303111"/>
            <a:ext cx="221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/>
                <a:cs typeface="Poppins"/>
                <a:hlinkClick r:id="rId7"/>
              </a:rPr>
              <a:t>Social</a:t>
            </a:r>
            <a:r>
              <a:rPr lang="en-US" sz="1600" dirty="0">
                <a:latin typeface="Poppins"/>
                <a:cs typeface="Poppins"/>
              </a:rPr>
              <a:t> </a:t>
            </a:r>
            <a:r>
              <a:rPr lang="en-US" sz="1600" dirty="0">
                <a:latin typeface="Poppins"/>
                <a:cs typeface="Poppins"/>
                <a:hlinkClick r:id="rId5"/>
              </a:rPr>
              <a:t>Sizzles</a:t>
            </a:r>
            <a:r>
              <a:rPr lang="en-US" sz="1600" dirty="0">
                <a:latin typeface="Poppins"/>
                <a:cs typeface="Poppins"/>
              </a:rPr>
              <a:t>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7BA6A9-57C3-44BE-A488-621D0D5E2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r="3484"/>
          <a:stretch/>
        </p:blipFill>
        <p:spPr>
          <a:xfrm>
            <a:off x="8034134" y="2264754"/>
            <a:ext cx="3326813" cy="1880330"/>
          </a:xfrm>
          <a:prstGeom prst="rect">
            <a:avLst/>
          </a:prstGeom>
          <a:ln>
            <a:noFill/>
          </a:ln>
          <a:effectLst>
            <a:outerShdw blurRad="292100" dist="139700" dir="2700000" sx="92000" sy="92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956153-B714-41BF-8878-0B5A50EA924F}"/>
              </a:ext>
            </a:extLst>
          </p:cNvPr>
          <p:cNvSpPr txBox="1"/>
          <p:nvPr/>
        </p:nvSpPr>
        <p:spPr>
          <a:xfrm>
            <a:off x="8591229" y="4297135"/>
            <a:ext cx="221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/>
                <a:cs typeface="Poppins"/>
                <a:hlinkClick r:id="rId9"/>
              </a:rPr>
              <a:t>Loops</a:t>
            </a:r>
            <a:r>
              <a:rPr lang="en-US" sz="1600" dirty="0">
                <a:latin typeface="Poppins"/>
                <a:cs typeface="Poppins"/>
              </a:rPr>
              <a:t>/</a:t>
            </a:r>
            <a:r>
              <a:rPr lang="en-US" sz="1600" dirty="0">
                <a:latin typeface="Poppins"/>
                <a:cs typeface="Poppins"/>
                <a:hlinkClick r:id="rId10"/>
              </a:rPr>
              <a:t>GIFs</a:t>
            </a:r>
            <a:endParaRPr lang="en-US" sz="1600" dirty="0">
              <a:latin typeface="Poppins"/>
              <a:cs typeface="Poppi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6305D5-00E5-423E-B944-22240D21C2E8}"/>
              </a:ext>
            </a:extLst>
          </p:cNvPr>
          <p:cNvSpPr txBox="1"/>
          <p:nvPr/>
        </p:nvSpPr>
        <p:spPr>
          <a:xfrm>
            <a:off x="3943745" y="5074550"/>
            <a:ext cx="942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31363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AA08-9ECE-49AF-5B2A-2752A45D7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9C72CA-3ABF-6270-155E-38A3844928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BC232-A0DD-9B9A-D6ED-2619A2CC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63351-4290-CB3D-1CC8-B928F5CE5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201" y="279796"/>
            <a:ext cx="9969525" cy="7386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63A79"/>
                </a:solidFill>
                <a:latin typeface="Poppins"/>
                <a:cs typeface="Poppins"/>
              </a:rPr>
              <a:t>Video Marketing Social Stats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82A8AC-929D-927E-888F-2BC26EF5C9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017" y="1099697"/>
            <a:ext cx="7293666" cy="10790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HighRes® LinkedIn channel leveraged our videos across 22 social posts during FY24. Video content provided a </a:t>
            </a:r>
            <a:r>
              <a:rPr lang="en-US" sz="1400" b="1" dirty="0">
                <a:solidFill>
                  <a:srgbClr val="00B050"/>
                </a:solidFill>
                <a:latin typeface="Poppins"/>
                <a:ea typeface="+mn-lt"/>
                <a:cs typeface="Poppins"/>
              </a:rPr>
              <a:t>notable</a:t>
            </a:r>
            <a:r>
              <a:rPr lang="en-US" sz="14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Poppins"/>
                <a:ea typeface="+mn-lt"/>
                <a:cs typeface="Poppins"/>
              </a:rPr>
              <a:t>increase </a:t>
            </a:r>
            <a:r>
              <a:rPr lang="en-US" sz="14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in social post engagement throughout the year compared to posts without video.</a:t>
            </a:r>
            <a:endParaRPr lang="en-US" sz="1400" strike="sngStrike" dirty="0">
              <a:latin typeface="Poppins"/>
              <a:ea typeface="Calibri"/>
              <a:cs typeface="Poppi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08B9C-7683-F023-F532-C045E39D302C}"/>
              </a:ext>
            </a:extLst>
          </p:cNvPr>
          <p:cNvSpPr/>
          <p:nvPr/>
        </p:nvSpPr>
        <p:spPr>
          <a:xfrm>
            <a:off x="8605392" y="5499821"/>
            <a:ext cx="3593010" cy="13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662354-42A4-A949-C6BE-AAC0AF172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" r="144"/>
          <a:stretch/>
        </p:blipFill>
        <p:spPr>
          <a:xfrm rot="21250494">
            <a:off x="5366710" y="6034507"/>
            <a:ext cx="2701161" cy="239854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59C7BF-AFFC-034F-14B4-824C4473B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r="622"/>
          <a:stretch/>
        </p:blipFill>
        <p:spPr>
          <a:xfrm rot="621078">
            <a:off x="8750153" y="6113201"/>
            <a:ext cx="2620637" cy="317897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F846F-29FF-738F-D868-4CC8755646D1}"/>
              </a:ext>
            </a:extLst>
          </p:cNvPr>
          <p:cNvSpPr txBox="1"/>
          <p:nvPr/>
        </p:nvSpPr>
        <p:spPr>
          <a:xfrm>
            <a:off x="554990" y="2647203"/>
            <a:ext cx="2121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2,830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158C8-4087-0EE9-AB60-68FCC193DD83}"/>
              </a:ext>
            </a:extLst>
          </p:cNvPr>
          <p:cNvSpPr txBox="1"/>
          <p:nvPr/>
        </p:nvSpPr>
        <p:spPr>
          <a:xfrm>
            <a:off x="622841" y="3310216"/>
            <a:ext cx="181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/>
                <a:cs typeface="Poppins"/>
              </a:rPr>
              <a:t>Avg. Impressions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E234B-F26A-E4EA-F583-B8A695EC5A1B}"/>
              </a:ext>
            </a:extLst>
          </p:cNvPr>
          <p:cNvSpPr txBox="1"/>
          <p:nvPr/>
        </p:nvSpPr>
        <p:spPr>
          <a:xfrm>
            <a:off x="3009871" y="2647202"/>
            <a:ext cx="3002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288 </a:t>
            </a:r>
            <a:r>
              <a:rPr lang="en-US" sz="1600" dirty="0">
                <a:latin typeface="Poppins"/>
                <a:cs typeface="Poppins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Poppins"/>
                <a:cs typeface="Poppins"/>
              </a:rPr>
              <a:t>+224</a:t>
            </a:r>
            <a:r>
              <a:rPr lang="en-US" sz="1600" dirty="0">
                <a:latin typeface="Poppins"/>
                <a:cs typeface="Poppins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9EF25-E5A4-23F9-3EFE-DF3B2C1DDDDC}"/>
              </a:ext>
            </a:extLst>
          </p:cNvPr>
          <p:cNvSpPr txBox="1"/>
          <p:nvPr/>
        </p:nvSpPr>
        <p:spPr>
          <a:xfrm>
            <a:off x="3603849" y="3310216"/>
            <a:ext cx="181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/>
                <a:cs typeface="Poppins"/>
              </a:rPr>
              <a:t>Avg. Engagement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5C3D7-CB06-0387-C104-CB4BB8BC515F}"/>
              </a:ext>
            </a:extLst>
          </p:cNvPr>
          <p:cNvSpPr txBox="1"/>
          <p:nvPr/>
        </p:nvSpPr>
        <p:spPr>
          <a:xfrm>
            <a:off x="6032582" y="2647202"/>
            <a:ext cx="239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206</a:t>
            </a:r>
            <a:endParaRPr lang="en-US" sz="1600" b="1" dirty="0">
              <a:latin typeface="Poppins"/>
              <a:cs typeface="Poppi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FE96-392C-46C3-C6AE-910D7DF41DB5}"/>
              </a:ext>
            </a:extLst>
          </p:cNvPr>
          <p:cNvSpPr txBox="1"/>
          <p:nvPr/>
        </p:nvSpPr>
        <p:spPr>
          <a:xfrm>
            <a:off x="6320712" y="3310216"/>
            <a:ext cx="181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/>
                <a:cs typeface="Poppins"/>
              </a:rPr>
              <a:t>Avg. Clicks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6CD24D-428A-058C-0F1E-645784686F3D}"/>
              </a:ext>
            </a:extLst>
          </p:cNvPr>
          <p:cNvSpPr txBox="1"/>
          <p:nvPr/>
        </p:nvSpPr>
        <p:spPr>
          <a:xfrm>
            <a:off x="1746858" y="4060291"/>
            <a:ext cx="238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9% </a:t>
            </a:r>
            <a:r>
              <a:rPr lang="en-US" sz="1600" dirty="0">
                <a:latin typeface="Poppins"/>
                <a:cs typeface="Poppins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Poppins"/>
                <a:cs typeface="Poppins"/>
              </a:rPr>
              <a:t>+6%</a:t>
            </a:r>
            <a:r>
              <a:rPr lang="en-US" sz="1600" dirty="0">
                <a:latin typeface="Poppins"/>
                <a:cs typeface="Poppins"/>
              </a:rPr>
              <a:t>)</a:t>
            </a:r>
            <a:endParaRPr lang="en-US" sz="1600" b="1" dirty="0">
              <a:latin typeface="Poppins"/>
              <a:cs typeface="Poppi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AC21F-956C-15C9-4737-C10283431248}"/>
              </a:ext>
            </a:extLst>
          </p:cNvPr>
          <p:cNvSpPr txBox="1"/>
          <p:nvPr/>
        </p:nvSpPr>
        <p:spPr>
          <a:xfrm>
            <a:off x="2029755" y="4723303"/>
            <a:ext cx="181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/>
                <a:cs typeface="Poppins"/>
              </a:rPr>
              <a:t>Engagement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122AB2-A391-10E6-01FA-9050CDF0F80F}"/>
              </a:ext>
            </a:extLst>
          </p:cNvPr>
          <p:cNvSpPr txBox="1"/>
          <p:nvPr/>
        </p:nvSpPr>
        <p:spPr>
          <a:xfrm>
            <a:off x="4917034" y="4060291"/>
            <a:ext cx="239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7%</a:t>
            </a:r>
            <a:endParaRPr lang="en-US" sz="1600" b="1" dirty="0">
              <a:latin typeface="Poppins"/>
              <a:cs typeface="Poppi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EEC41-8C1E-99D4-C598-4CA978A81AE0}"/>
              </a:ext>
            </a:extLst>
          </p:cNvPr>
          <p:cNvSpPr txBox="1"/>
          <p:nvPr/>
        </p:nvSpPr>
        <p:spPr>
          <a:xfrm>
            <a:off x="5182782" y="4723303"/>
            <a:ext cx="1854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/>
                <a:cs typeface="Poppins"/>
              </a:rPr>
              <a:t>Click-through rate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56580F-E404-D6BF-A7D8-9D603A225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-90" r="806" b="146"/>
          <a:stretch>
            <a:fillRect/>
          </a:stretch>
        </p:blipFill>
        <p:spPr>
          <a:xfrm rot="621078">
            <a:off x="1688718" y="6074630"/>
            <a:ext cx="2779373" cy="365251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5A0A3C-B38A-11B0-FF5A-E216730D5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-90" r="806" b="146"/>
          <a:stretch>
            <a:fillRect/>
          </a:stretch>
        </p:blipFill>
        <p:spPr>
          <a:xfrm rot="21250494">
            <a:off x="8920758" y="1847399"/>
            <a:ext cx="2677936" cy="351920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7621F9-2081-F637-F89E-26B1FFCA35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" b="740"/>
          <a:stretch/>
        </p:blipFill>
        <p:spPr>
          <a:xfrm rot="531903">
            <a:off x="8941303" y="-1140348"/>
            <a:ext cx="2514735" cy="236729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80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Social Videos</Notes0>
    <Named_x0020_Account xmlns="f0ee8362-fa7e-4bc9-ab88-7dcfb17cb19b" xsi:nil="true"/>
    <Industries xmlns="f0ee8362-fa7e-4bc9-ab88-7dcfb17cb19b">
      <Value>Life Sciences</Value>
    </Industries>
    <ApprovedByClient xmlns="f0ee8362-fa7e-4bc9-ab88-7dcfb17cb19b">false</ApprovedByClient>
    <PlatTech xmlns="f0ee8362-fa7e-4bc9-ab88-7dcfb17cb19b" xsi:nil="true"/>
    <ProjectCompletionDate xmlns="f0ee8362-fa7e-4bc9-ab88-7dcfb17cb19b">2024-06-01T07:00:00+00:00</ProjectCompletionDate>
    <BusinessUnit xmlns="f0ee8362-fa7e-4bc9-ab88-7dcfb17cb19b">
      <Value>Marketing Services</Value>
    </BusinessUnit>
    <Solutions xmlns="f0ee8362-fa7e-4bc9-ab88-7dcfb17cb19b">
      <Value>Video Production</Value>
    </Solution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40c5edf46ad0243c172d3e6a5f6fa751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f48774ae5cf6ccd45b30992fa6c2b457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77ECDF0C-9559-4EBB-A79E-6EF16B2CBC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E9A8C3-D206-4A84-877A-E0C5CA85C11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a674d8d-5ae4-473c-b67e-b0301c6146a3"/>
    <ds:schemaRef ds:uri="http://purl.org/dc/elements/1.1/"/>
    <ds:schemaRef ds:uri="http://purl.org/dc/dcmitype/"/>
    <ds:schemaRef ds:uri="8e8b519a-9c33-4eb5-8032-b8e2911b08d8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CBED6D-12DE-4D0A-8DF6-61E5A2BC8671}"/>
</file>

<file path=customXml/itemProps4.xml><?xml version="1.0" encoding="utf-8"?>
<ds:datastoreItem xmlns:ds="http://schemas.openxmlformats.org/officeDocument/2006/customXml" ds:itemID="{E7968AF2-81C5-4AAC-8EEA-503C804065D6}"/>
</file>

<file path=docMetadata/LabelInfo.xml><?xml version="1.0" encoding="utf-8"?>
<clbl:labelList xmlns:clbl="http://schemas.microsoft.com/office/2020/mipLabelMetadata">
  <clbl:label id="{65265dd0-4b20-44a4-aca4-b7ecbb143664}" enabled="0" method="" siteId="{65265dd0-4b20-44a4-aca4-b7ecbb143664}" removed="1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372</Words>
  <Application>Microsoft Office PowerPoint</Application>
  <PresentationFormat>Widescreen</PresentationFormat>
  <Paragraphs>49</Paragraphs>
  <Slides>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Driving Results through Videos</vt:lpstr>
      <vt:lpstr>Types of Social Posts</vt:lpstr>
      <vt:lpstr>Video Marketing Social Stats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–  Video Production Projects</dc:title>
  <dc:creator>Julia Trupp (AFFIRMA)</dc:creator>
  <cp:lastModifiedBy>Matt Minelli</cp:lastModifiedBy>
  <cp:revision>80</cp:revision>
  <dcterms:created xsi:type="dcterms:W3CDTF">2021-01-15T21:45:02Z</dcterms:created>
  <dcterms:modified xsi:type="dcterms:W3CDTF">2025-10-22T21:52:27Z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2021-01-15T21:45:02Z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a7192c71-12cc-4895-a527-adb89be4cef4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0x0101000D23BCBB7020E34DAE994A365BA94206</vt:lpwstr>
  </property>
  <property fmtid="{D5CDD505-2E9C-101B-9397-08002B2CF9AE}" pid="10" name="MediaServiceImageTags">
    <vt:lpwstr/>
  </property>
</Properties>
</file>